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3"/>
  </p:notesMasterIdLst>
  <p:sldIdLst>
    <p:sldId id="267" r:id="rId2"/>
    <p:sldId id="268" r:id="rId3"/>
    <p:sldId id="256" r:id="rId4"/>
    <p:sldId id="260" r:id="rId5"/>
    <p:sldId id="258" r:id="rId6"/>
    <p:sldId id="259" r:id="rId7"/>
    <p:sldId id="257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7" autoAdjust="0"/>
    <p:restoredTop sz="94660"/>
  </p:normalViewPr>
  <p:slideViewPr>
    <p:cSldViewPr snapToGrid="0">
      <p:cViewPr>
        <p:scale>
          <a:sx n="59" d="100"/>
          <a:sy n="59" d="100"/>
        </p:scale>
        <p:origin x="38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B50A6-F70F-4CD2-B1FF-D1E2A284761D}" type="datetimeFigureOut">
              <a:rPr lang="es-ES" smtClean="0"/>
              <a:t>15/09/2017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B7B79-FF7E-4ACA-B427-86F4B75F06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67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B7B79-FF7E-4ACA-B427-86F4B75F062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03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FF6E-E460-4369-8CA0-26702D7962DD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8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E5FD-B6FC-4459-87CA-61716E76F27C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472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062F-4711-4610-A17A-F25E6213C5F0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56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623B-A894-4191-9523-01A2596259EC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731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BAC-28AB-4BEF-9DBC-58CB5113F90F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789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8823-3081-4228-8084-83B0524BDC18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4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97CF-6230-4C3B-9F1A-EE139979932A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806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28B5-8437-4672-9A07-B9D7DE47F16F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43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618B-0562-4B23-A1A5-16609FC06983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0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BC6-CADF-420E-8B45-B69C45E381DC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516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4B0C2-9CF3-4823-8B53-E58E390EB614}" type="datetime1">
              <a:rPr lang="es-ES" smtClean="0"/>
              <a:t>15/09/2017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44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3044-8705-4371-9B59-74043487E87F}" type="datetime1">
              <a:rPr lang="es-ES" smtClean="0"/>
              <a:t>15/09/2017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29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811-07D5-4E8D-B5BA-04B3CDDA53BA}" type="datetime1">
              <a:rPr lang="es-ES" smtClean="0"/>
              <a:t>15/09/2017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45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B151-7912-4B08-851C-15AA42512F9B}" type="datetime1">
              <a:rPr lang="es-ES" smtClean="0"/>
              <a:t>15/09/2017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44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25D4-2D07-4362-9E69-5FB371E1B175}" type="datetime1">
              <a:rPr lang="es-ES" smtClean="0"/>
              <a:t>15/09/2017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29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660D-B8B5-4FAA-8A62-7F362D750227}" type="datetime1">
              <a:rPr lang="es-ES" smtClean="0"/>
              <a:t>15/09/2017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40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F1228-8D34-48D7-979D-C20D5ABD1E9B}" type="datetime1">
              <a:rPr lang="es-ES" smtClean="0"/>
              <a:t>15/09/2017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8CBD4E-CE2A-4963-AFE8-873281050D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82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1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10" Type="http://schemas.openxmlformats.org/officeDocument/2006/relationships/slide" Target="slide4.xml"/><Relationship Id="rId4" Type="http://schemas.openxmlformats.org/officeDocument/2006/relationships/slide" Target="slide5.xml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1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523131" y="1133730"/>
            <a:ext cx="6345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UNIT 1: Vocabulary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95698" y="2793772"/>
            <a:ext cx="4432301" cy="25021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9680" y="3017199"/>
            <a:ext cx="342433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JOBS</a:t>
            </a: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67900" y="251086"/>
            <a:ext cx="132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2º FPB Comercio</a:t>
            </a:r>
            <a:endParaRPr lang="es-ES" dirty="0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57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10</a:t>
            </a:fld>
            <a:endParaRPr lang="es-ES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5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82" y="0"/>
            <a:ext cx="8068235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11</a:t>
            </a:fld>
            <a:endParaRPr lang="es-ES"/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379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2</a:t>
            </a:fld>
            <a:endParaRPr lang="es-ES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940426" y="7366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Seller</a:t>
            </a:r>
            <a:endParaRPr lang="es-ES" dirty="0"/>
          </a:p>
        </p:txBody>
      </p:sp>
      <p:sp>
        <p:nvSpPr>
          <p:cNvPr id="4" name="Rectangle 3"/>
          <p:cNvSpPr/>
          <p:nvPr/>
        </p:nvSpPr>
        <p:spPr>
          <a:xfrm>
            <a:off x="1940426" y="547371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Responsible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freight</a:t>
            </a:r>
            <a:r>
              <a:rPr lang="es-ES" dirty="0" smtClean="0"/>
              <a:t> </a:t>
            </a:r>
            <a:r>
              <a:rPr lang="es-ES" dirty="0" smtClean="0">
                <a:hlinkClick r:id="rId3" action="ppaction://hlinksldjump"/>
              </a:rPr>
              <a:t>forwarding</a:t>
            </a:r>
            <a:endParaRPr lang="es-ES" dirty="0"/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1940426" y="18542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Telemarketer</a:t>
            </a:r>
            <a:endParaRPr lang="es-ES" dirty="0"/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940426" y="31115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Trade</a:t>
            </a:r>
            <a:r>
              <a:rPr lang="es-ES" dirty="0" smtClean="0"/>
              <a:t> </a:t>
            </a:r>
            <a:r>
              <a:rPr lang="es-ES" dirty="0" err="1"/>
              <a:t>r</a:t>
            </a:r>
            <a:r>
              <a:rPr lang="es-ES" dirty="0" err="1" smtClean="0"/>
              <a:t>epresentative</a:t>
            </a:r>
            <a:endParaRPr lang="es-ES" dirty="0"/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940426" y="4339893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Store manager</a:t>
            </a:r>
            <a:endParaRPr lang="es-ES" dirty="0"/>
          </a:p>
        </p:txBody>
      </p:sp>
      <p:sp>
        <p:nvSpPr>
          <p:cNvPr id="9" name="Rectangle 8">
            <a:hlinkClick r:id="rId7" action="ppaction://hlinksldjump"/>
          </p:cNvPr>
          <p:cNvSpPr/>
          <p:nvPr/>
        </p:nvSpPr>
        <p:spPr>
          <a:xfrm>
            <a:off x="5860163" y="43688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Responsible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receiving</a:t>
            </a:r>
            <a:r>
              <a:rPr lang="es-ES" dirty="0" smtClean="0"/>
              <a:t> </a:t>
            </a:r>
            <a:r>
              <a:rPr lang="es-ES" dirty="0" err="1"/>
              <a:t>g</a:t>
            </a:r>
            <a:r>
              <a:rPr lang="es-ES" dirty="0" err="1" smtClean="0"/>
              <a:t>oods</a:t>
            </a:r>
            <a:endParaRPr lang="es-ES" dirty="0"/>
          </a:p>
        </p:txBody>
      </p:sp>
      <p:sp>
        <p:nvSpPr>
          <p:cNvPr id="10" name="Rectangle 9">
            <a:hlinkClick r:id="rId8" action="ppaction://hlinksldjump"/>
          </p:cNvPr>
          <p:cNvSpPr/>
          <p:nvPr/>
        </p:nvSpPr>
        <p:spPr>
          <a:xfrm>
            <a:off x="5791200" y="31115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Online </a:t>
            </a:r>
            <a:r>
              <a:rPr lang="es-ES" dirty="0" err="1" smtClean="0"/>
              <a:t>content</a:t>
            </a:r>
            <a:r>
              <a:rPr lang="es-ES" dirty="0" smtClean="0"/>
              <a:t> manager</a:t>
            </a:r>
            <a:endParaRPr lang="es-ES" dirty="0"/>
          </a:p>
        </p:txBody>
      </p:sp>
      <p:sp>
        <p:nvSpPr>
          <p:cNvPr id="11" name="Rectangle 10">
            <a:hlinkClick r:id="rId9" action="ppaction://hlinksldjump"/>
          </p:cNvPr>
          <p:cNvSpPr/>
          <p:nvPr/>
        </p:nvSpPr>
        <p:spPr>
          <a:xfrm>
            <a:off x="5778500" y="18669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Customer</a:t>
            </a:r>
            <a:r>
              <a:rPr lang="es-ES" dirty="0" smtClean="0"/>
              <a:t> </a:t>
            </a:r>
            <a:r>
              <a:rPr lang="es-ES" dirty="0" err="1"/>
              <a:t>s</a:t>
            </a:r>
            <a:r>
              <a:rPr lang="es-ES" dirty="0" err="1" smtClean="0"/>
              <a:t>ervice</a:t>
            </a:r>
            <a:r>
              <a:rPr lang="es-ES" dirty="0" smtClean="0"/>
              <a:t> </a:t>
            </a:r>
            <a:r>
              <a:rPr lang="es-ES" dirty="0" err="1"/>
              <a:t>r</a:t>
            </a:r>
            <a:r>
              <a:rPr lang="es-ES" dirty="0" err="1" smtClean="0"/>
              <a:t>epresentative</a:t>
            </a:r>
            <a:endParaRPr lang="es-ES" dirty="0"/>
          </a:p>
        </p:txBody>
      </p:sp>
      <p:sp>
        <p:nvSpPr>
          <p:cNvPr id="12" name="Rectangle 11">
            <a:hlinkClick r:id="rId10" action="ppaction://hlinksldjump"/>
          </p:cNvPr>
          <p:cNvSpPr/>
          <p:nvPr/>
        </p:nvSpPr>
        <p:spPr>
          <a:xfrm>
            <a:off x="5778500" y="7366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Cashier</a:t>
            </a:r>
            <a:endParaRPr lang="es-ES" dirty="0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Action Button: Home 18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2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3</a:t>
            </a:fld>
            <a:endParaRPr lang="es-ES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Action Button: Home 10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67338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4</a:t>
            </a:fld>
            <a:endParaRPr lang="es-E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59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5</a:t>
            </a:fld>
            <a:endParaRPr lang="es-E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ction Button: Back or Previous 6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0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6</a:t>
            </a:fld>
            <a:endParaRPr lang="es-ES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54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7</a:t>
            </a:fld>
            <a:endParaRPr lang="es-ES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2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8</a:t>
            </a:fld>
            <a:endParaRPr lang="es-ES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85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BD4E-CE2A-4963-AFE8-873281050DD0}" type="slidenum">
              <a:rPr lang="es-ES" smtClean="0"/>
              <a:t>9</a:t>
            </a:fld>
            <a:endParaRPr lang="es-ES"/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10812379" y="5815605"/>
            <a:ext cx="1090863" cy="81663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Action Button: Back or Previous 5">
            <a:hlinkClick r:id="" action="ppaction://hlinkshowjump?jump=previousslide" highlightClick="1"/>
          </p:cNvPr>
          <p:cNvSpPr/>
          <p:nvPr/>
        </p:nvSpPr>
        <p:spPr>
          <a:xfrm>
            <a:off x="333284" y="5815605"/>
            <a:ext cx="1098719" cy="81663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212803" y="298116"/>
            <a:ext cx="1054523" cy="921084"/>
          </a:xfrm>
          <a:prstGeom prst="actionButtonHom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2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731</TotalTime>
  <Words>41</Words>
  <Application>Microsoft Office PowerPoint</Application>
  <PresentationFormat>Widescreen</PresentationFormat>
  <Paragraphs>24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susana2h</dc:creator>
  <cp:lastModifiedBy>susana2h</cp:lastModifiedBy>
  <cp:revision>5</cp:revision>
  <dcterms:created xsi:type="dcterms:W3CDTF">2017-09-15T20:52:22Z</dcterms:created>
  <dcterms:modified xsi:type="dcterms:W3CDTF">2017-09-16T09:04:06Z</dcterms:modified>
</cp:coreProperties>
</file>